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image" Target="../media/image9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146810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16727</Words>
  <Application>WPS 演示</Application>
  <PresentationFormat>宽屏</PresentationFormat>
  <Paragraphs>1021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916</cp:revision>
  <dcterms:created xsi:type="dcterms:W3CDTF">2023-03-11T18:07:23Z</dcterms:created>
  <dcterms:modified xsi:type="dcterms:W3CDTF">2023-03-11T18:07:23Z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